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1" r:id="rId6"/>
    <p:sldId id="27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5D58-73CB-5491-650C-25D8F5C1A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ACFAD-7E12-82FD-7BD8-9AF4EE19B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CEA8C-B17F-E644-58F4-0EEF3331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A311-7A17-196F-6CA1-14A00F57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23B1-53EF-7A5E-DAA9-539BFCBE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4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AA56-57B8-33FB-A9AD-3E304165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20D6C-DFB8-FD1E-240A-AB2F78B47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DE4B3-F35E-EB8E-6477-D4487B14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11D0A-8D53-F3B1-ABA4-E604B45A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E68C6-A2F6-394E-E8DD-82142A35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41ABF8-ADCF-1EC6-EA8F-90984EBF4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8257E-E60D-7B6C-EFA4-541D869BC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361E5-946B-CE79-C6FB-1B20504C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45D2-F4DD-9C50-B9BF-FAB3355D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9264-CCFC-8323-9589-D52960C8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2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11C5-1DE5-776F-860A-12358EA3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90F-612E-E66E-2D76-4E08771B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2161-01A6-5003-B8E1-91479AD4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6608-493D-853B-BBCA-273DC94C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F45C-26D2-9004-2B77-6FC0B6D4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9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72EF-F4DC-231B-4BBB-7143AF60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0F6C-0B7C-E88E-ED36-6ED49E271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EFCA-759E-57B7-BEDB-74B75D80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4746-6310-F633-45B0-86ADB2C0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07C2-2E0E-85EA-9181-36B1DA3F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1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2159-B013-A8EA-CB3C-7AAB7026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162E-62E9-F0E3-722A-1A091AF1F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D6B7F-EFAA-92A4-621F-730D3884D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7138E-0271-3563-E07F-A6A0F906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3D626-59AF-91FF-87A3-C90C1760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72E91-452D-9693-2980-1B352641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5444-E919-9490-E839-405A8ECA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2A140-8C79-E96D-7CC2-E8B01FCE6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C15A4-BA91-CB2B-6E6E-6671BF916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049-B220-775B-CD37-4B9CA42D2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5A36D-116A-F461-ACB4-154638B78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FC657-F9CB-D944-0BDE-78D9A72E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E9B50-1C1D-FF14-5A2C-C7AD089B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E2339-F78B-D78A-6194-8CAF2297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640F-2C37-6F50-7B02-8A049228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32B3F-129C-7813-E919-F660E485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D97B3-42FC-9755-A50F-31A8F4DC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D2462-5CEE-7068-2792-DC3D8500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3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39E6C-2F8F-6145-7696-E6C585D7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26917-72B2-FF7C-0AE1-B8750C36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85511-D589-F031-F5E8-8D15560D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85DB-E182-92BE-8FA1-AB0DAD5D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B966-F7C0-BAB5-E75E-DFE8E8AD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B416E-D7FD-B48C-0875-3AFE0CA7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B1296-EA9C-6883-5934-D50DAD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6D2E-DA6E-6D3D-24CA-AF59ACEE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398E-90D5-3907-4E21-507F0118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4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51B4-A512-6521-31B2-98D20185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11F4E-DF9A-CFC2-27AC-FDA1F6073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9C2AC-057E-CEBE-F6B7-33FD2DE3F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0E710-7E71-1C6F-0DD2-E47790F5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9843D-DC33-A2C7-7CC5-092BD20D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4CF50-309F-B674-4952-40BCBA2D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6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E4B86-E37C-CB3B-21DB-B584A2CD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2941-392A-3E87-B52A-05ACEFA13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7E4C-0206-183E-A7D2-EE1B0A5CA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E592D-3224-4DB4-9807-599F5F3D91B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1030-299C-9208-07D3-66FE5850B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0E22-8320-F5D5-B0B4-FF4B64AA1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7FA0A-68AF-43ED-8E79-5F4E8DCC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av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23242D-DADA-B6FA-1392-48807EEF3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5452072"/>
            <a:ext cx="2995612" cy="39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Jagat Narayan Shah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3F7DEDB-1D5A-7D4E-EF48-52B7EAE3210A}"/>
              </a:ext>
            </a:extLst>
          </p:cNvPr>
          <p:cNvSpPr/>
          <p:nvPr/>
        </p:nvSpPr>
        <p:spPr>
          <a:xfrm>
            <a:off x="-114300" y="1034056"/>
            <a:ext cx="4784527" cy="2880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Visualizing Birds of Bardiya National Park Using R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0E0B4-52D5-5D27-00D4-6AED5C928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3" t="2" r="8997"/>
          <a:stretch>
            <a:fillRect/>
          </a:stretch>
        </p:blipFill>
        <p:spPr>
          <a:xfrm>
            <a:off x="4519612" y="-1"/>
            <a:ext cx="7672388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CEE6A0-84D6-7923-5311-3FD1E5DA7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1" y="5823744"/>
            <a:ext cx="390525" cy="39052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FB5E7AC-0C1C-075A-4256-F0C338ED4A63}"/>
              </a:ext>
            </a:extLst>
          </p:cNvPr>
          <p:cNvSpPr txBox="1">
            <a:spLocks/>
          </p:cNvSpPr>
          <p:nvPr/>
        </p:nvSpPr>
        <p:spPr>
          <a:xfrm>
            <a:off x="1262063" y="5861050"/>
            <a:ext cx="2995612" cy="390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0000-0003-3435-2496</a:t>
            </a:r>
          </a:p>
        </p:txBody>
      </p:sp>
    </p:spTree>
    <p:extLst>
      <p:ext uri="{BB962C8B-B14F-4D97-AF65-F5344CB8AC3E}">
        <p14:creationId xmlns:p14="http://schemas.microsoft.com/office/powerpoint/2010/main" val="2081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82371-F69B-5879-DCF3-7FFDDF0B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360"/>
            <a:ext cx="9393977" cy="52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3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0FA98-C4CE-1DAE-A0F8-A1B4F89E8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9" y="100013"/>
            <a:ext cx="10739435" cy="64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8F8FBD-2887-6D36-DD49-7AE22256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450"/>
            <a:ext cx="654458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75D3D-8887-B498-41D4-1863BC64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0"/>
            <a:ext cx="9133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B8BF9-EEDF-F33D-A81F-036F2D03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3167" cy="216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04DD3-05D9-2AC7-B196-C8B9C13F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71589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743B9F-B1CD-AD03-0D3F-D7B66C4C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8378" cy="1838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93A9C-0898-152B-11B8-7A32B605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41" y="-27867"/>
            <a:ext cx="3732897" cy="3732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A00D1-6107-3822-B834-E96786BF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3707"/>
            <a:ext cx="6554115" cy="2391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8F4F6-B76C-AEA4-C844-2ADB0F47B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540" y="2991919"/>
            <a:ext cx="3732897" cy="37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4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8D4E-3EAF-A2C1-A5A2-365ADFE3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B3061-230D-F339-8C59-CD7941EE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8438"/>
            <a:ext cx="12192000" cy="4351338"/>
          </a:xfrm>
        </p:spPr>
        <p:txBody>
          <a:bodyPr/>
          <a:lstStyle/>
          <a:p>
            <a:r>
              <a:rPr lang="en-US" dirty="0"/>
              <a:t>BCN and DNPWC (2018). Birds of Nepal. An Official Checklist. Kathmandu, Nepal.</a:t>
            </a:r>
          </a:p>
          <a:p>
            <a:r>
              <a:rPr lang="en-US" dirty="0" err="1"/>
              <a:t>BirdLife</a:t>
            </a:r>
            <a:r>
              <a:rPr lang="en-US" dirty="0"/>
              <a:t> International. (2018). Important Bird Areas factsheet: Bardia National Park. Retrieved from http://www.birdlife.org</a:t>
            </a:r>
          </a:p>
          <a:p>
            <a:r>
              <a:rPr lang="en-US" dirty="0"/>
              <a:t>Birds of Bardia National Park and Buffer Zone Area (2022)</a:t>
            </a:r>
          </a:p>
          <a:p>
            <a:r>
              <a:rPr lang="en-US" dirty="0"/>
              <a:t>Bird Conservation Nepal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5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7432-00F3-A64E-AD57-5771C085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3" y="307976"/>
            <a:ext cx="2876550" cy="130651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03278-2A76-FF74-DD1E-97C46274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67" y="1766310"/>
            <a:ext cx="7517265" cy="47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9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7720-84BD-2CCF-43F8-5DDAB2FC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Background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9534C-2E88-6609-EB0E-4341E39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0"/>
            <a:ext cx="457200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00482-3EDD-D23E-E968-3971FF27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7" r="12250"/>
          <a:stretch>
            <a:fillRect/>
          </a:stretch>
        </p:blipFill>
        <p:spPr>
          <a:xfrm>
            <a:off x="328612" y="959975"/>
            <a:ext cx="6138863" cy="384108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7642E7-8515-C93A-76D3-CD260A64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1061"/>
            <a:ext cx="5119688" cy="2056939"/>
          </a:xfrm>
        </p:spPr>
        <p:txBody>
          <a:bodyPr/>
          <a:lstStyle/>
          <a:p>
            <a:r>
              <a:rPr lang="en-US" dirty="0"/>
              <a:t>513 (57 %) different species of birds</a:t>
            </a:r>
          </a:p>
          <a:p>
            <a:r>
              <a:rPr lang="en-US" dirty="0"/>
              <a:t>Globally significant habitat for birds </a:t>
            </a:r>
          </a:p>
        </p:txBody>
      </p:sp>
    </p:spTree>
    <p:extLst>
      <p:ext uri="{BB962C8B-B14F-4D97-AF65-F5344CB8AC3E}">
        <p14:creationId xmlns:p14="http://schemas.microsoft.com/office/powerpoint/2010/main" val="389359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68E5-2CD3-66A0-3B60-2837D0B8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486025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FE118-B45D-3418-0A05-CF6DAC7C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53331"/>
            <a:ext cx="7285939" cy="55864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tutorial prospectus outlines the diversity and conservation status of bird species in Bardiya National Park.</a:t>
            </a:r>
          </a:p>
          <a:p>
            <a:r>
              <a:rPr lang="en-US" dirty="0"/>
              <a:t>The research aims to document the park's avian biodiversity, analyze species distribution and abundance, and assess population trends of endangered and critically endangered birds. </a:t>
            </a:r>
          </a:p>
          <a:p>
            <a:r>
              <a:rPr lang="en-US" dirty="0"/>
              <a:t>Using a descriptive and analytical research design, the study utilized secondary data from published literature, government records, and conservation organizations. </a:t>
            </a:r>
          </a:p>
          <a:p>
            <a:r>
              <a:rPr lang="en-US" dirty="0"/>
              <a:t>R programming has been employed for spatial mapping, statistical analysis, and effective communication of findings. </a:t>
            </a:r>
          </a:p>
          <a:p>
            <a:r>
              <a:rPr lang="en-US" dirty="0"/>
              <a:t>The project ultimately seeks to contribute to conservation efforts by providing insights into the status and threats faced by bird species in this ecologically significant region.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9B07ED-A3B6-9668-725B-72CC936683C6}"/>
              </a:ext>
            </a:extLst>
          </p:cNvPr>
          <p:cNvSpPr/>
          <p:nvPr/>
        </p:nvSpPr>
        <p:spPr>
          <a:xfrm>
            <a:off x="7643813" y="1514475"/>
            <a:ext cx="2171700" cy="10572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Species Diversity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AC4E66-4EDD-A76B-2D60-DEC669FFE041}"/>
              </a:ext>
            </a:extLst>
          </p:cNvPr>
          <p:cNvSpPr/>
          <p:nvPr/>
        </p:nvSpPr>
        <p:spPr>
          <a:xfrm>
            <a:off x="9815513" y="1514474"/>
            <a:ext cx="2171700" cy="10572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Endangered Species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2E4A92-9427-F087-213D-67EFB6C6ABEC}"/>
              </a:ext>
            </a:extLst>
          </p:cNvPr>
          <p:cNvSpPr/>
          <p:nvPr/>
        </p:nvSpPr>
        <p:spPr>
          <a:xfrm>
            <a:off x="8729663" y="3722807"/>
            <a:ext cx="2171700" cy="10572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Documentation &amp;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25D010-255C-A1F4-ABCD-445D3A8689A9}"/>
              </a:ext>
            </a:extLst>
          </p:cNvPr>
          <p:cNvSpPr/>
          <p:nvPr/>
        </p:nvSpPr>
        <p:spPr>
          <a:xfrm>
            <a:off x="8729663" y="5573158"/>
            <a:ext cx="2171700" cy="10572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Programming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F1C57E-D206-7FF7-C0AE-8522EC5DBCE1}"/>
              </a:ext>
            </a:extLst>
          </p:cNvPr>
          <p:cNvCxnSpPr>
            <a:stCxn id="6" idx="2"/>
          </p:cNvCxnSpPr>
          <p:nvPr/>
        </p:nvCxnSpPr>
        <p:spPr>
          <a:xfrm>
            <a:off x="8729663" y="2571750"/>
            <a:ext cx="0" cy="585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22822D-9555-1FEF-6997-DE5641F29FE4}"/>
              </a:ext>
            </a:extLst>
          </p:cNvPr>
          <p:cNvCxnSpPr/>
          <p:nvPr/>
        </p:nvCxnSpPr>
        <p:spPr>
          <a:xfrm>
            <a:off x="10901363" y="2545556"/>
            <a:ext cx="0" cy="585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8038DE-81D3-999D-2F38-73A42E7B4141}"/>
              </a:ext>
            </a:extLst>
          </p:cNvPr>
          <p:cNvCxnSpPr>
            <a:cxnSpLocks/>
          </p:cNvCxnSpPr>
          <p:nvPr/>
        </p:nvCxnSpPr>
        <p:spPr>
          <a:xfrm>
            <a:off x="9815513" y="3157538"/>
            <a:ext cx="0" cy="585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B3F89-B651-6B4C-FFE7-18F445DF3242}"/>
              </a:ext>
            </a:extLst>
          </p:cNvPr>
          <p:cNvCxnSpPr>
            <a:cxnSpLocks/>
          </p:cNvCxnSpPr>
          <p:nvPr/>
        </p:nvCxnSpPr>
        <p:spPr>
          <a:xfrm flipV="1">
            <a:off x="8729663" y="3131344"/>
            <a:ext cx="2171700" cy="261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62E825-9030-2F96-E2C9-C8F73A04FBE4}"/>
              </a:ext>
            </a:extLst>
          </p:cNvPr>
          <p:cNvCxnSpPr>
            <a:stCxn id="8" idx="2"/>
          </p:cNvCxnSpPr>
          <p:nvPr/>
        </p:nvCxnSpPr>
        <p:spPr>
          <a:xfrm>
            <a:off x="9815513" y="4780082"/>
            <a:ext cx="0" cy="793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6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B920-94B2-BF6B-A99D-9104FD52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7D840-B955-1CB0-3E44-91D1B423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75" y="662781"/>
            <a:ext cx="5509189" cy="58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115C-FC0B-82BC-8355-9CBE987D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647-A16F-071E-D341-E7BE1909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E48A-C2A5-1910-E21C-D71CD5A6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568"/>
            <a:ext cx="12192000" cy="61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BB3F83-02C7-37CA-9406-732AFFDA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7358"/>
            <a:ext cx="5091618" cy="476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3D458-437D-9B3A-933C-5B8D3683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19" y="2052674"/>
            <a:ext cx="6899245" cy="336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9C0762-4AE7-0965-5A63-0B24B61F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6516009" cy="489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1FE89-5F3B-9817-A945-AA41CCA5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7983"/>
            <a:ext cx="6516009" cy="1247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F9AED-AD4A-BF05-1181-25912F81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796" y="1221074"/>
            <a:ext cx="6139204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B65A3-ED4A-3AAC-67F8-0F20CE0F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0"/>
            <a:ext cx="9358313" cy="58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4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0ED-79A5-BD23-AD95-57D3D25D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3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211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 Bold</vt:lpstr>
      <vt:lpstr>Office Theme</vt:lpstr>
      <vt:lpstr>PowerPoint Presentation</vt:lpstr>
      <vt:lpstr>Background Information</vt:lpstr>
      <vt:lpstr>Overview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Jagat Narayan Shah</dc:creator>
  <cp:lastModifiedBy>Jagat Narayan Shah</cp:lastModifiedBy>
  <cp:revision>15</cp:revision>
  <dcterms:created xsi:type="dcterms:W3CDTF">2025-05-04T22:20:50Z</dcterms:created>
  <dcterms:modified xsi:type="dcterms:W3CDTF">2025-05-06T02:42:06Z</dcterms:modified>
</cp:coreProperties>
</file>